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772400" cy="100584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3300"/>
    <a:srgbClr val="FF6600"/>
    <a:srgbClr val="D1F3D1"/>
    <a:srgbClr val="33CC33"/>
    <a:srgbClr val="A1E7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0" d="100"/>
          <a:sy n="50" d="100"/>
        </p:scale>
        <p:origin x="2190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34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451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18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67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755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8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23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2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06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9AB4B5-0967-4156-988C-A2CB7953F1BC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19F28-7A11-4A6F-BEE4-5A3F7936E2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97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1AFA44A6-8832-4759-80FC-C6B82C21D7C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552" y="141139"/>
            <a:ext cx="2162491" cy="104203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9EFB8EC-1DEC-4531-935B-CEC0B2377163}"/>
              </a:ext>
            </a:extLst>
          </p:cNvPr>
          <p:cNvSpPr txBox="1"/>
          <p:nvPr/>
        </p:nvSpPr>
        <p:spPr>
          <a:xfrm>
            <a:off x="1815404" y="1201816"/>
            <a:ext cx="4134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Arial Black" panose="020B0A04020102020204" pitchFamily="34" charset="0"/>
                <a:cs typeface="Arial" panose="020B0604020202020204" pitchFamily="34" charset="0"/>
              </a:rPr>
              <a:t>Senior Program – Class of </a:t>
            </a:r>
            <a:r>
              <a:rPr lang="en-US" dirty="0" smtClean="0">
                <a:latin typeface="Arial Black" panose="020B0A04020102020204" pitchFamily="34" charset="0"/>
                <a:cs typeface="Arial" panose="020B0604020202020204" pitchFamily="34" charset="0"/>
              </a:rPr>
              <a:t>2019</a:t>
            </a:r>
            <a:endParaRPr lang="en-US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401212" y="1695928"/>
            <a:ext cx="6946645" cy="7940635"/>
            <a:chOff x="401212" y="1695928"/>
            <a:chExt cx="6946645" cy="7940635"/>
          </a:xfrm>
        </p:grpSpPr>
        <p:grpSp>
          <p:nvGrpSpPr>
            <p:cNvPr id="5" name="Group 4"/>
            <p:cNvGrpSpPr/>
            <p:nvPr/>
          </p:nvGrpSpPr>
          <p:grpSpPr>
            <a:xfrm>
              <a:off x="401212" y="1695928"/>
              <a:ext cx="6946645" cy="7940635"/>
              <a:chOff x="401212" y="1695928"/>
              <a:chExt cx="6946645" cy="7940635"/>
            </a:xfrm>
          </p:grpSpPr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xmlns="" id="{37434C49-FD21-4808-8C28-7DE38372CE18}"/>
                  </a:ext>
                </a:extLst>
              </p:cNvPr>
              <p:cNvSpPr txBox="1"/>
              <p:nvPr/>
            </p:nvSpPr>
            <p:spPr>
              <a:xfrm>
                <a:off x="3128986" y="1710442"/>
                <a:ext cx="4218871" cy="7897034"/>
              </a:xfrm>
              <a:prstGeom prst="rect">
                <a:avLst/>
              </a:prstGeom>
              <a:solidFill>
                <a:srgbClr val="C00000">
                  <a:alpha val="25098"/>
                </a:srgbClr>
              </a:solidFill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200"/>
                  </a:spcBef>
                </a:pPr>
                <a:endParaRPr lang="en-US" sz="800" b="1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>
                  <a:spcBef>
                    <a:spcPts val="1800"/>
                  </a:spcBef>
                </a:pP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College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Admissions: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Taking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November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</a:t>
                </a:r>
                <a:r>
                  <a:rPr lang="en-US" sz="105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rd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SAT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? Sign up by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October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16</a:t>
                </a:r>
                <a:r>
                  <a:rPr lang="en-US" sz="105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endParaRPr lang="en-US" sz="1050" baseline="30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Taking the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December 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8</a:t>
                </a:r>
                <a:r>
                  <a:rPr lang="en-US" sz="1050" b="1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105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ACT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? Sign up by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November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</a:t>
                </a:r>
                <a:r>
                  <a:rPr lang="en-US" sz="105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nd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If you’re planning to pursue a technical degree or certificate program, continue to explore options and requirements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Visit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your top choice schools – note special visitation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days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Update your activities resume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Put deadlines (early action/decision and regular), due dates, and test dates in your calendar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Identify documents you still need to complete your applications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Continue to write and edit your application essays – submit your essays to Crosby Scholars for feedback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Ask teachers, school guidance counselor, coaches, employers, etc. for letters of recommendation, if required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Submit test scores and transcripts to schools on your target list</a:t>
                </a:r>
              </a:p>
              <a:p>
                <a:pPr>
                  <a:spcBef>
                    <a:spcPts val="800"/>
                  </a:spcBef>
                </a:pPr>
                <a:r>
                  <a:rPr lang="en-US" sz="11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Financial </a:t>
                </a: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Aid: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Apply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for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the $500 Crosby Scholars Aspire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! Video Contest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Scholarship (see your Crosby Scholars portal for information)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Review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your high school’s scholarship bulletin, and apply for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scholarships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Complete and submit your FAFSA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Complete your North Carolina Residency Determination</a:t>
                </a:r>
              </a:p>
              <a:p>
                <a:pPr>
                  <a:spcBef>
                    <a:spcPts val="800"/>
                  </a:spcBef>
                </a:pPr>
                <a:r>
                  <a:rPr lang="en-US" sz="11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Crosby Scholars: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Attend your school’s college fair if you still need to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meet the College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Fair/College Visit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requirement (due October 31</a:t>
                </a:r>
                <a:r>
                  <a:rPr lang="en-US" sz="1050" baseline="30000" dirty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Meet with your Senior Advisor to complete your October Conference notes by October 31</a:t>
                </a:r>
                <a:r>
                  <a:rPr lang="en-US" sz="1050" baseline="30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st</a:t>
                </a:r>
                <a:endParaRPr lang="en-US" sz="105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Read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the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October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edition of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Destination</a:t>
                </a:r>
                <a:r>
                  <a:rPr lang="en-US" sz="105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College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2019</a:t>
                </a:r>
                <a:endParaRPr lang="en-US" sz="105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Complete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2 hours of community service and submit your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form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Check </a:t>
                </a: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email and student portal at least weekly</a:t>
                </a:r>
              </a:p>
              <a:p>
                <a:pPr marL="228600" indent="-228600">
                  <a:spcBef>
                    <a:spcPts val="800"/>
                  </a:spcBef>
                  <a:buFont typeface="Wingdings" panose="05000000000000000000" pitchFamily="2" charset="2"/>
                  <a:buChar char="ü"/>
                </a:pPr>
                <a:r>
                  <a:rPr lang="en-US" sz="1050" dirty="0">
                    <a:latin typeface="Arial" panose="020B0604020202020204" pitchFamily="34" charset="0"/>
                    <a:cs typeface="Arial" panose="020B0604020202020204" pitchFamily="34" charset="0"/>
                  </a:rPr>
                  <a:t>Register for and attend Crosby Senior Academies online through your Crosby </a:t>
                </a:r>
                <a:r>
                  <a:rPr lang="en-US" sz="105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portal</a:t>
                </a:r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xmlns="" id="{C00CB0E2-1EB7-4923-ACB4-41A84271FC26}"/>
                  </a:ext>
                </a:extLst>
              </p:cNvPr>
              <p:cNvSpPr txBox="1"/>
              <p:nvPr/>
            </p:nvSpPr>
            <p:spPr>
              <a:xfrm>
                <a:off x="401212" y="1750175"/>
                <a:ext cx="2542576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>
                    <a:latin typeface="Arial" panose="020B0604020202020204" pitchFamily="34" charset="0"/>
                    <a:cs typeface="Arial" panose="020B0604020202020204" pitchFamily="34" charset="0"/>
                  </a:rPr>
                  <a:t>Timelines for Success</a:t>
                </a:r>
              </a:p>
              <a:p>
                <a:pPr algn="ctr"/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OCTOBER</a:t>
                </a:r>
                <a:endParaRPr lang="en-US" sz="2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xmlns="" id="{827135A9-FF87-4490-B3F7-37C0CF76E05C}"/>
                  </a:ext>
                </a:extLst>
              </p:cNvPr>
              <p:cNvSpPr/>
              <p:nvPr/>
            </p:nvSpPr>
            <p:spPr>
              <a:xfrm>
                <a:off x="473529" y="1695928"/>
                <a:ext cx="6874328" cy="7940635"/>
              </a:xfrm>
              <a:prstGeom prst="rect">
                <a:avLst/>
              </a:prstGeom>
              <a:noFill/>
              <a:ln w="762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9391" y="3013728"/>
              <a:ext cx="2423734" cy="638583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02725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1062</TotalTime>
  <Words>261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Jodi Wynblatt</dc:creator>
  <cp:lastModifiedBy>Jenniffer Jamison</cp:lastModifiedBy>
  <cp:revision>34</cp:revision>
  <cp:lastPrinted>2017-10-09T13:50:49Z</cp:lastPrinted>
  <dcterms:created xsi:type="dcterms:W3CDTF">2017-07-05T12:21:40Z</dcterms:created>
  <dcterms:modified xsi:type="dcterms:W3CDTF">2018-09-17T15:26:25Z</dcterms:modified>
</cp:coreProperties>
</file>