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D1"/>
    <a:srgbClr val="33CC33"/>
    <a:srgbClr val="A1E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190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4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5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1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6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8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3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2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0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AB4B5-0967-4156-988C-A2CB7953F1B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9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01212" y="1695928"/>
            <a:ext cx="6946645" cy="7940635"/>
            <a:chOff x="401212" y="1695928"/>
            <a:chExt cx="6946645" cy="7940635"/>
          </a:xfrm>
        </p:grpSpPr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41ABC2FD-4ACB-4E82-A193-3F5C4EB5A7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251" y="3156764"/>
              <a:ext cx="2390012" cy="6272307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/>
          </p:nvGrpSpPr>
          <p:grpSpPr>
            <a:xfrm>
              <a:off x="401212" y="1695928"/>
              <a:ext cx="6946645" cy="7940635"/>
              <a:chOff x="401212" y="1695928"/>
              <a:chExt cx="6946645" cy="7940635"/>
            </a:xfrm>
          </p:grpSpPr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id="{37434C49-FD21-4808-8C28-7DE38372CE18}"/>
                  </a:ext>
                </a:extLst>
              </p:cNvPr>
              <p:cNvSpPr txBox="1"/>
              <p:nvPr/>
            </p:nvSpPr>
            <p:spPr>
              <a:xfrm>
                <a:off x="3128986" y="1695928"/>
                <a:ext cx="4218871" cy="7940635"/>
              </a:xfrm>
              <a:prstGeom prst="rect">
                <a:avLst/>
              </a:prstGeom>
              <a:solidFill>
                <a:srgbClr val="D1F3D1"/>
              </a:solidFill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Font typeface="Wingdings" panose="05000000000000000000" pitchFamily="2" charset="2"/>
                  <a:buChar char="ü"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800"/>
                  </a:spcBef>
                </a:pPr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College </a:t>
                </a: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Admissions: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Sign 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up for your Summer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Advisor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Meeting by July 14</a:t>
                </a:r>
                <a:r>
                  <a:rPr lang="en-US" sz="11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Taking the </a:t>
                </a: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August </a:t>
                </a:r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  <a:r>
                  <a:rPr lang="en-US" sz="1100" b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SAT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? Sign up by July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27</a:t>
                </a:r>
                <a:r>
                  <a:rPr lang="en-US" sz="11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sz="11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Taking the </a:t>
                </a: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September </a:t>
                </a:r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sz="1100" b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ACT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? Sign up by August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r>
                  <a:rPr lang="en-US" sz="11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Confirm test dates and registration deadlines for the fall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SAT and/or ACT 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Review 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career plans and decide which type of school is right for you (4-year, 2-year, etc.)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Research and confirm your target list of colleges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Follow prospective colleges on social media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Continue to visit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colleges 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on your target list -- note special visitation days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Put deadlines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, due dates, and test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dates in your calendar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Create accounts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 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Common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App, 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CFNC and/or the Coalition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App, 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depending on which one(s) you plan to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use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Brainstorm ideas for application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essays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Consider the possibility of taking a Gap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Year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800"/>
                  </a:spcBef>
                </a:pPr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Financial Aid: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Research 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apply for scholarships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Create your FSA ID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Complete your North Carolina Residency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Determination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800"/>
                  </a:spcBef>
                </a:pPr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Crosby </a:t>
                </a: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Scholars: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Read the July edition of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Destination</a:t>
                </a:r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College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2019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Sign up for text reminders--text @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csisr2019 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to 81010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Complete 2 hours 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of community service and submit your form to our office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Check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email 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student portal at least weekly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Register for and attend Crosby Senior Academies online through your Crosby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portal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C00CB0E2-1EB7-4923-ACB4-41A84271FC26}"/>
                  </a:ext>
                </a:extLst>
              </p:cNvPr>
              <p:cNvSpPr txBox="1"/>
              <p:nvPr/>
            </p:nvSpPr>
            <p:spPr>
              <a:xfrm>
                <a:off x="401212" y="1750175"/>
                <a:ext cx="254257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Timelines for Success</a:t>
                </a:r>
              </a:p>
              <a:p>
                <a:pPr algn="ctr"/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JULY</a:t>
                </a:r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827135A9-FF87-4490-B3F7-37C0CF76E05C}"/>
                  </a:ext>
                </a:extLst>
              </p:cNvPr>
              <p:cNvSpPr/>
              <p:nvPr/>
            </p:nvSpPr>
            <p:spPr>
              <a:xfrm>
                <a:off x="473529" y="1695928"/>
                <a:ext cx="6874328" cy="7940635"/>
              </a:xfrm>
              <a:prstGeom prst="rect">
                <a:avLst/>
              </a:prstGeom>
              <a:noFill/>
              <a:ln w="76200">
                <a:solidFill>
                  <a:srgbClr val="33CC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2725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</TotalTime>
  <Words>217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Wynblatt</dc:creator>
  <cp:lastModifiedBy>Jenniffer Jamison</cp:lastModifiedBy>
  <cp:revision>23</cp:revision>
  <cp:lastPrinted>2017-07-06T01:21:58Z</cp:lastPrinted>
  <dcterms:created xsi:type="dcterms:W3CDTF">2017-07-05T12:21:40Z</dcterms:created>
  <dcterms:modified xsi:type="dcterms:W3CDTF">2018-07-26T18:48:38Z</dcterms:modified>
</cp:coreProperties>
</file>